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</p:sldMasterIdLst>
  <p:notesMasterIdLst>
    <p:notesMasterId r:id="rId142"/>
  </p:notesMasterIdLst>
  <p:sldIdLst>
    <p:sldId id="265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270" r:id="rId31"/>
    <p:sldId id="271" r:id="rId32"/>
    <p:sldId id="272" r:id="rId33"/>
    <p:sldId id="273" r:id="rId34"/>
    <p:sldId id="371" r:id="rId35"/>
    <p:sldId id="372" r:id="rId36"/>
    <p:sldId id="373" r:id="rId37"/>
    <p:sldId id="277" r:id="rId38"/>
    <p:sldId id="405" r:id="rId39"/>
    <p:sldId id="278" r:id="rId40"/>
    <p:sldId id="258" r:id="rId41"/>
    <p:sldId id="368" r:id="rId42"/>
    <p:sldId id="369" r:id="rId43"/>
    <p:sldId id="279" r:id="rId44"/>
    <p:sldId id="280" r:id="rId45"/>
    <p:sldId id="281" r:id="rId46"/>
    <p:sldId id="260" r:id="rId47"/>
    <p:sldId id="282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283" r:id="rId62"/>
    <p:sldId id="338" r:id="rId63"/>
    <p:sldId id="374" r:id="rId64"/>
    <p:sldId id="375" r:id="rId65"/>
    <p:sldId id="376" r:id="rId66"/>
    <p:sldId id="377" r:id="rId67"/>
    <p:sldId id="378" r:id="rId68"/>
    <p:sldId id="379" r:id="rId69"/>
    <p:sldId id="455" r:id="rId70"/>
    <p:sldId id="456" r:id="rId71"/>
    <p:sldId id="457" r:id="rId72"/>
    <p:sldId id="458" r:id="rId73"/>
    <p:sldId id="459" r:id="rId74"/>
    <p:sldId id="460" r:id="rId75"/>
    <p:sldId id="461" r:id="rId76"/>
    <p:sldId id="462" r:id="rId77"/>
    <p:sldId id="463" r:id="rId78"/>
    <p:sldId id="296" r:id="rId79"/>
    <p:sldId id="297" r:id="rId80"/>
    <p:sldId id="298" r:id="rId81"/>
    <p:sldId id="299" r:id="rId82"/>
    <p:sldId id="300" r:id="rId83"/>
    <p:sldId id="336" r:id="rId84"/>
    <p:sldId id="301" r:id="rId85"/>
    <p:sldId id="337" r:id="rId86"/>
    <p:sldId id="380" r:id="rId87"/>
    <p:sldId id="381" r:id="rId88"/>
    <p:sldId id="382" r:id="rId89"/>
    <p:sldId id="383" r:id="rId90"/>
    <p:sldId id="384" r:id="rId91"/>
    <p:sldId id="385" r:id="rId92"/>
    <p:sldId id="386" r:id="rId93"/>
    <p:sldId id="387" r:id="rId94"/>
    <p:sldId id="388" r:id="rId95"/>
    <p:sldId id="389" r:id="rId96"/>
    <p:sldId id="390" r:id="rId97"/>
    <p:sldId id="391" r:id="rId98"/>
    <p:sldId id="392" r:id="rId99"/>
    <p:sldId id="393" r:id="rId100"/>
    <p:sldId id="394" r:id="rId101"/>
    <p:sldId id="302" r:id="rId102"/>
    <p:sldId id="430" r:id="rId103"/>
    <p:sldId id="431" r:id="rId104"/>
    <p:sldId id="432" r:id="rId105"/>
    <p:sldId id="433" r:id="rId106"/>
    <p:sldId id="434" r:id="rId107"/>
    <p:sldId id="435" r:id="rId108"/>
    <p:sldId id="436" r:id="rId109"/>
    <p:sldId id="437" r:id="rId110"/>
    <p:sldId id="438" r:id="rId111"/>
    <p:sldId id="439" r:id="rId112"/>
    <p:sldId id="440" r:id="rId113"/>
    <p:sldId id="441" r:id="rId114"/>
    <p:sldId id="442" r:id="rId115"/>
    <p:sldId id="443" r:id="rId116"/>
    <p:sldId id="444" r:id="rId117"/>
    <p:sldId id="445" r:id="rId118"/>
    <p:sldId id="446" r:id="rId119"/>
    <p:sldId id="447" r:id="rId120"/>
    <p:sldId id="448" r:id="rId121"/>
    <p:sldId id="449" r:id="rId122"/>
    <p:sldId id="450" r:id="rId123"/>
    <p:sldId id="451" r:id="rId124"/>
    <p:sldId id="452" r:id="rId125"/>
    <p:sldId id="453" r:id="rId126"/>
    <p:sldId id="454" r:id="rId127"/>
    <p:sldId id="315" r:id="rId128"/>
    <p:sldId id="263" r:id="rId129"/>
    <p:sldId id="316" r:id="rId130"/>
    <p:sldId id="326" r:id="rId131"/>
    <p:sldId id="395" r:id="rId132"/>
    <p:sldId id="396" r:id="rId133"/>
    <p:sldId id="397" r:id="rId134"/>
    <p:sldId id="398" r:id="rId135"/>
    <p:sldId id="399" r:id="rId136"/>
    <p:sldId id="400" r:id="rId137"/>
    <p:sldId id="401" r:id="rId138"/>
    <p:sldId id="402" r:id="rId139"/>
    <p:sldId id="403" r:id="rId140"/>
    <p:sldId id="404" r:id="rId1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117" Type="http://schemas.openxmlformats.org/officeDocument/2006/relationships/slide" Target="slides/slide99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112" Type="http://schemas.openxmlformats.org/officeDocument/2006/relationships/slide" Target="slides/slide94.xml"/><Relationship Id="rId133" Type="http://schemas.openxmlformats.org/officeDocument/2006/relationships/slide" Target="slides/slide115.xml"/><Relationship Id="rId138" Type="http://schemas.openxmlformats.org/officeDocument/2006/relationships/slide" Target="slides/slide120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9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102" Type="http://schemas.openxmlformats.org/officeDocument/2006/relationships/slide" Target="slides/slide84.xml"/><Relationship Id="rId123" Type="http://schemas.openxmlformats.org/officeDocument/2006/relationships/slide" Target="slides/slide105.xml"/><Relationship Id="rId128" Type="http://schemas.openxmlformats.org/officeDocument/2006/relationships/slide" Target="slides/slide110.xml"/><Relationship Id="rId14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2.xml"/><Relationship Id="rId95" Type="http://schemas.openxmlformats.org/officeDocument/2006/relationships/slide" Target="slides/slide77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113" Type="http://schemas.openxmlformats.org/officeDocument/2006/relationships/slide" Target="slides/slide95.xml"/><Relationship Id="rId118" Type="http://schemas.openxmlformats.org/officeDocument/2006/relationships/slide" Target="slides/slide100.xml"/><Relationship Id="rId134" Type="http://schemas.openxmlformats.org/officeDocument/2006/relationships/slide" Target="slides/slide116.xml"/><Relationship Id="rId139" Type="http://schemas.openxmlformats.org/officeDocument/2006/relationships/slide" Target="slides/slide121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103" Type="http://schemas.openxmlformats.org/officeDocument/2006/relationships/slide" Target="slides/slide85.xml"/><Relationship Id="rId108" Type="http://schemas.openxmlformats.org/officeDocument/2006/relationships/slide" Target="slides/slide90.xml"/><Relationship Id="rId116" Type="http://schemas.openxmlformats.org/officeDocument/2006/relationships/slide" Target="slides/slide98.xml"/><Relationship Id="rId124" Type="http://schemas.openxmlformats.org/officeDocument/2006/relationships/slide" Target="slides/slide106.xml"/><Relationship Id="rId129" Type="http://schemas.openxmlformats.org/officeDocument/2006/relationships/slide" Target="slides/slide111.xml"/><Relationship Id="rId137" Type="http://schemas.openxmlformats.org/officeDocument/2006/relationships/slide" Target="slides/slide11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slide" Target="slides/slide73.xml"/><Relationship Id="rId96" Type="http://schemas.openxmlformats.org/officeDocument/2006/relationships/slide" Target="slides/slide78.xml"/><Relationship Id="rId111" Type="http://schemas.openxmlformats.org/officeDocument/2006/relationships/slide" Target="slides/slide93.xml"/><Relationship Id="rId132" Type="http://schemas.openxmlformats.org/officeDocument/2006/relationships/slide" Target="slides/slide114.xml"/><Relationship Id="rId140" Type="http://schemas.openxmlformats.org/officeDocument/2006/relationships/slide" Target="slides/slide122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6" Type="http://schemas.openxmlformats.org/officeDocument/2006/relationships/slide" Target="slides/slide88.xml"/><Relationship Id="rId114" Type="http://schemas.openxmlformats.org/officeDocument/2006/relationships/slide" Target="slides/slide96.xml"/><Relationship Id="rId119" Type="http://schemas.openxmlformats.org/officeDocument/2006/relationships/slide" Target="slides/slide101.xml"/><Relationship Id="rId127" Type="http://schemas.openxmlformats.org/officeDocument/2006/relationships/slide" Target="slides/slide10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slide" Target="slides/slide76.xml"/><Relationship Id="rId99" Type="http://schemas.openxmlformats.org/officeDocument/2006/relationships/slide" Target="slides/slide81.xml"/><Relationship Id="rId101" Type="http://schemas.openxmlformats.org/officeDocument/2006/relationships/slide" Target="slides/slide83.xml"/><Relationship Id="rId122" Type="http://schemas.openxmlformats.org/officeDocument/2006/relationships/slide" Target="slides/slide104.xml"/><Relationship Id="rId130" Type="http://schemas.openxmlformats.org/officeDocument/2006/relationships/slide" Target="slides/slide112.xml"/><Relationship Id="rId135" Type="http://schemas.openxmlformats.org/officeDocument/2006/relationships/slide" Target="slides/slide117.xml"/><Relationship Id="rId14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109" Type="http://schemas.openxmlformats.org/officeDocument/2006/relationships/slide" Target="slides/slide9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97" Type="http://schemas.openxmlformats.org/officeDocument/2006/relationships/slide" Target="slides/slide79.xml"/><Relationship Id="rId104" Type="http://schemas.openxmlformats.org/officeDocument/2006/relationships/slide" Target="slides/slide86.xml"/><Relationship Id="rId120" Type="http://schemas.openxmlformats.org/officeDocument/2006/relationships/slide" Target="slides/slide102.xml"/><Relationship Id="rId125" Type="http://schemas.openxmlformats.org/officeDocument/2006/relationships/slide" Target="slides/slide107.xml"/><Relationship Id="rId141" Type="http://schemas.openxmlformats.org/officeDocument/2006/relationships/slide" Target="slides/slide123.xml"/><Relationship Id="rId14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slide" Target="slides/slide69.xml"/><Relationship Id="rId110" Type="http://schemas.openxmlformats.org/officeDocument/2006/relationships/slide" Target="slides/slide92.xml"/><Relationship Id="rId115" Type="http://schemas.openxmlformats.org/officeDocument/2006/relationships/slide" Target="slides/slide97.xml"/><Relationship Id="rId131" Type="http://schemas.openxmlformats.org/officeDocument/2006/relationships/slide" Target="slides/slide113.xml"/><Relationship Id="rId136" Type="http://schemas.openxmlformats.org/officeDocument/2006/relationships/slide" Target="slides/slide118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56" Type="http://schemas.openxmlformats.org/officeDocument/2006/relationships/slide" Target="slides/slide38.xml"/><Relationship Id="rId77" Type="http://schemas.openxmlformats.org/officeDocument/2006/relationships/slide" Target="slides/slide59.xml"/><Relationship Id="rId100" Type="http://schemas.openxmlformats.org/officeDocument/2006/relationships/slide" Target="slides/slide82.xml"/><Relationship Id="rId105" Type="http://schemas.openxmlformats.org/officeDocument/2006/relationships/slide" Target="slides/slide87.xml"/><Relationship Id="rId126" Type="http://schemas.openxmlformats.org/officeDocument/2006/relationships/slide" Target="slides/slide10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93" Type="http://schemas.openxmlformats.org/officeDocument/2006/relationships/slide" Target="slides/slide75.xml"/><Relationship Id="rId98" Type="http://schemas.openxmlformats.org/officeDocument/2006/relationships/slide" Target="slides/slide80.xml"/><Relationship Id="rId121" Type="http://schemas.openxmlformats.org/officeDocument/2006/relationships/slide" Target="slides/slide103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224F-FC12-4FD6-92DD-EBFDAE5CB1D1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EAC5-F8DE-40A5-9E46-84D805AEE8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8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EAC5-F8DE-40A5-9E46-84D805AEE88E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8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74BE34-5300-4542-ACEA-428B1183594D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95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D37DF-6338-4C04-ABD7-6FEE5FF83DA0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96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1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8F352-DF44-432A-A2D8-5CF7D6E39043}" type="slidenum">
              <a:rPr lang="it-IT" smtClean="0">
                <a:solidFill>
                  <a:srgbClr val="000000"/>
                </a:solidFill>
              </a:rPr>
              <a:pPr/>
              <a:t>98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2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1530D3-360B-4100-8FF7-BA8C64036FDB}" type="slidenum">
              <a:rPr lang="it-IT" smtClean="0">
                <a:solidFill>
                  <a:srgbClr val="000000"/>
                </a:solidFill>
              </a:rPr>
              <a:pPr/>
              <a:t>99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D37DF-6338-4C04-ABD7-6FEE5FF83DA0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100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4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EA1AB-8212-4C24-9DFD-69200B5BA5A6}" type="slidenum">
              <a:rPr lang="it-IT" smtClean="0">
                <a:solidFill>
                  <a:srgbClr val="000000"/>
                </a:solidFill>
              </a:rPr>
              <a:pPr/>
              <a:t>102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5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C2F4E9-FD3F-4F86-BC45-AC310B78F247}" type="slidenum">
              <a:rPr lang="it-IT" smtClean="0">
                <a:solidFill>
                  <a:srgbClr val="000000"/>
                </a:solidFill>
              </a:rPr>
              <a:pPr/>
              <a:t>103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D37DF-6338-4C04-ABD7-6FEE5FF83DA0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104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7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10C456-6483-4EA4-B542-19D4F08DC523}" type="slidenum">
              <a:rPr lang="it-IT" smtClean="0">
                <a:solidFill>
                  <a:srgbClr val="000000"/>
                </a:solidFill>
              </a:rPr>
              <a:pPr/>
              <a:t>106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8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74BE34-5300-4542-ACEA-428B1183594D}" type="slidenum">
              <a:rPr lang="it-IT" smtClean="0">
                <a:solidFill>
                  <a:srgbClr val="000000"/>
                </a:solidFill>
              </a:rPr>
              <a:pPr/>
              <a:t>107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E5948-A21C-4043-8B70-D20E51BB922F}" type="slidenum">
              <a:rPr lang="it-IT" smtClean="0">
                <a:latin typeface="Times" pitchFamily="18" charset="0"/>
              </a:rPr>
              <a:pPr/>
              <a:t>67</a:t>
            </a:fld>
            <a:endParaRPr lang="it-IT" smtClean="0">
              <a:latin typeface="Times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D37DF-6338-4C04-ABD7-6FEE5FF83DA0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108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1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8F352-DF44-432A-A2D8-5CF7D6E39043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86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2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1530D3-360B-4100-8FF7-BA8C64036FDB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87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D37DF-6338-4C04-ABD7-6FEE5FF83DA0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88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4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EA1AB-8212-4C24-9DFD-69200B5BA5A6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90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5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C2F4E9-FD3F-4F86-BC45-AC310B78F247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91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D37DF-6338-4C04-ABD7-6FEE5FF83DA0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92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7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10C456-6483-4EA4-B542-19D4F08DC523}" type="slidenum">
              <a:rPr lang="it-IT" smtClean="0">
                <a:solidFill>
                  <a:srgbClr val="000000"/>
                </a:solidFill>
                <a:latin typeface="Times" pitchFamily="18" charset="0"/>
              </a:rPr>
              <a:pPr/>
              <a:t>94</a:t>
            </a:fld>
            <a:endParaRPr lang="it-IT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EE0E-E60F-4909-A80F-05C182267783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44D3-98BC-487F-A6E2-94D6C5B526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D2F1-384A-4E7F-932D-178C76562E42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8AC9-4A93-43B0-8D28-7B0F4B9C56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2A31-B2BF-41D2-8B1D-4F2F89A49C0C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DA832-036E-4A17-88DE-C0564559CC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E19-BBCE-4C72-BA46-3CB39AC1AA0B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544A-48BC-4ACD-82BC-F3DD3DDFC8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D890-0E3F-49D6-A395-7E9A41F537E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38C8-7C62-4AD2-9F0D-F51F247AC6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562B-3089-42CF-9E2C-AAE4F4CDCA40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10F-586B-45D8-A5B8-2E9D30235E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4B72-0A79-4B4E-8EDC-CC2E97D25CEF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4A6D-4C21-4FC8-9393-753CB4FC4A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AC0A-E13E-4F68-A72D-DAB6EB85B03A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E2D6-3CFA-45B8-A50E-B8F972245E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E035-0096-422B-B6F2-ED7DFC17F6BF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51F5-2752-48E6-B283-134DF6FEE6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2EC-D354-48DC-83B5-FDE01A17D3F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FB59-A54C-44B8-9891-F258970C6F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C684-18DE-4C60-B7F3-25B490D3710C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7D0B-8A3C-4503-AFD0-3E137A9155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0126-6B8D-42C4-BF49-ABCAE8C8181B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6E43-016C-4B92-94F9-CF5A8D6CAE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3367-C40F-451C-AAC2-3D16F7A4093E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6402-33CC-4FF0-B581-6407DEE34D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84EF-4744-460C-AC1B-34E71E587DE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8836-EE25-415D-BB5B-062D6CAB0B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CB8-3058-4DEA-BF1D-70E36E1C13C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FE40-23C2-4B7B-AFDA-87201B4B58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209C-EA03-435C-8360-2B57F471B1E8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30FA-CE13-46CD-82EC-9DA781617D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FAF8-396E-495B-A7A0-DF0100C0565B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E7ED-CBE7-4C51-893D-8940BC0D38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F9DD-B67E-4CC7-BB95-F44B4C9A0463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05B7-7878-4F3A-8E66-F89B227F1A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E60F-9E47-4982-A707-7506750B4E97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A673-5564-4B74-A19B-11F02C3CE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C9A2-6F82-4E05-A3F9-EB8DDCA05E73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7CB4-8927-49D9-A503-640C12BF95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48F9-7978-4A6B-8941-A6A7E22E8698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2401-06FD-4460-B323-2139D38CA1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CC4C-082C-4AD0-B9C5-CBDAE4B4D2CA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6020-49D0-4F7C-98FE-382DBC48FA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CE73-3DAF-42C6-8C28-D98BB8281DD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AAF8-DA66-425F-976D-A59F0840175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83C7-60E4-4D4A-BC8C-E02226903AD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7E585-A12B-49BD-9018-6C1A8071BBB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FD95D-3515-4D34-8187-F921F1AABED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1414-B05C-4F0D-80BC-AC2B049B162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BE0D-FE41-4D70-90B8-83D201B99D8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BF76A-0A64-4625-AD97-7787EF5D973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03C4-04F7-41F1-8C94-FCDC37CF2FF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50A8-5D26-453C-86D0-0EB1292BAAF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1A186-D3D8-48EE-A98E-2E54B2ED0FB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42C7-DA3C-4B74-8A4D-887762F3D758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D5EB-DBFD-4A73-A333-652BF4E0E3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0623-A13A-4D15-8E4A-011A1763345F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C6D9-642D-469A-B96E-969A3D1107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5FCE-36F2-496A-9705-94E5216F8925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C1D7-D18D-44F8-B01B-3C3D148E47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323C-B0B7-4F4C-BBCA-EC9E28A2611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96785-F73E-4B7D-AA88-187A299D66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7787-B679-423F-9073-A7EC1A904D13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FD3C-FF8F-499C-AA88-B879E593FD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5FF1-CF4A-4317-8D17-9B2058E2AA31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E977-4E7A-4EC1-82E2-DEA9B0D35E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451F-B25E-463A-8AE8-2BAB3AAF9CDF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F0AD-BC32-4284-A3AB-6CEA0F1E7A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ABAC-F071-4A07-8B8E-4B62A0E6DEF5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59B5-CBD5-423F-8BED-BD33645FB4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F24A-7D23-4AE9-BF09-24647EBF36D7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B930-916F-4A25-A8BD-F17D440724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B211-5CE6-45FE-9E7B-D2B6E10D84A2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8004-0CFC-4583-8847-14116EBAAF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C0CE-ADA9-48DC-8C90-23BFB66FE73A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C52C-EA2C-4051-8CC8-D25917720F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41CF2-4C9A-4954-9D42-A41D0C5B8D6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F9C0-1A0C-492D-B0A5-09757C3C893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1592D-C790-485F-9C12-F9F7B33A54F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29B25-71EB-48A8-A4A5-B4A9ACDA580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5D66C-85CD-42BE-8D9C-874CEABFCFA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69EC2-D7AF-48AA-BFF7-0BBFC501B6B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6730-5058-4AB6-923A-1BFB309AB2D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8266-D04C-4A7E-A677-23C87558C5D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2011-790E-49E2-AAD9-D7200CD7063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F7C8-56AB-4D19-835C-7DDDA997ED3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DE214-6459-41C9-9F76-BE432B36DA7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98C33F7-DE0F-4E1D-B574-8D02F86AB7D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3093D8B-ADA0-4F1F-ACAD-6BF18ABB78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EE878C0-77E3-464E-8EAA-8B21C13F9EBE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169EDA0-AFC2-4F72-B152-0070A2EE10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08A981A-8373-42D9-AEDA-62718C0BDABD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48228697-A117-432B-8B0B-CE1FD92F70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ECF6FA8-9F23-4D85-8CFF-72A2490C9EF2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23D7E1F-3851-4464-8B8F-A1AEC27950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1B7F576-CC07-4614-93B8-EBD5F8EEF1E7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7D4119E-A6D7-47F3-84D2-3809C0C7F5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00153530-838F-4C5F-A18A-9830D53D9AF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EFC8BD98-3C30-4722-801F-3B38580DB7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65404DD-906E-440B-A184-413BC5297F69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A57366B6-963E-4C75-AA20-098F8827D6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F1BF31F-0060-4219-AEC2-13F77E50701B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EF1DAD7E-532C-4B54-956A-A93AFF9DB9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124316B8-A907-43AC-B0F0-78C77B3DE0F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A2E7213-2379-42A6-8977-03CEB9E892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250AF95C-C96D-4493-997F-69448AF7A2C0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6F7A96F-B60D-405E-A6FC-0AFCFB53A5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0395337-5050-4CED-9EFE-E8EEFAF53E2A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112AB46-EE00-4209-966B-C96543FD9D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E32F-E0F0-48F7-87A9-245A8972524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63290"/>
      </p:ext>
    </p:extLst>
  </p:cSld>
  <p:clrMapOvr>
    <a:masterClrMapping/>
  </p:clrMapOvr>
  <p:transition>
    <p:dissolv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5283-C67D-4EFE-8F1E-D460B6BA0A6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91695"/>
      </p:ext>
    </p:extLst>
  </p:cSld>
  <p:clrMapOvr>
    <a:masterClrMapping/>
  </p:clrMapOvr>
  <p:transition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C0C53-F36C-4BD2-86F1-D3129FB4B53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77793"/>
      </p:ext>
    </p:extLst>
  </p:cSld>
  <p:clrMapOvr>
    <a:masterClrMapping/>
  </p:clrMapOvr>
  <p:transition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704E-5256-4244-A211-2ECC5592710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33656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74AD-BAC9-4142-9028-BC1471A95CB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62671"/>
      </p:ext>
    </p:extLst>
  </p:cSld>
  <p:clrMapOvr>
    <a:masterClrMapping/>
  </p:clrMapOvr>
  <p:transition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2D08-52CA-4358-8C1C-A2911B70CFB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38801"/>
      </p:ext>
    </p:extLst>
  </p:cSld>
  <p:clrMapOvr>
    <a:masterClrMapping/>
  </p:clrMapOvr>
  <p:transition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6D4CC-A51E-4E05-895A-42D97F904E9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30762"/>
      </p:ext>
    </p:extLst>
  </p:cSld>
  <p:clrMapOvr>
    <a:masterClrMapping/>
  </p:clrMapOvr>
  <p:transition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B016A-0D55-40BA-9170-9AACBC51F83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21130"/>
      </p:ext>
    </p:extLst>
  </p:cSld>
  <p:clrMapOvr>
    <a:masterClrMapping/>
  </p:clrMapOvr>
  <p:transition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DB8F-0829-43A2-96FB-088B803BD10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73580"/>
      </p:ext>
    </p:extLst>
  </p:cSld>
  <p:clrMapOvr>
    <a:masterClrMapping/>
  </p:clrMapOvr>
  <p:transition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0B78-511A-4E09-8A98-F72433F2F0F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3203"/>
      </p:ext>
    </p:extLst>
  </p:cSld>
  <p:clrMapOvr>
    <a:masterClrMapping/>
  </p:clrMapOvr>
  <p:transition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114C7-52AE-44CD-9C82-FB33201DF25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31781"/>
      </p:ext>
    </p:extLst>
  </p:cSld>
  <p:clrMapOvr>
    <a:masterClrMapping/>
  </p:clrMapOvr>
  <p:transition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16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111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98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03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281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486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1595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185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52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552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726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82EFEE37-DC31-421A-93E4-90E8BE35587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32553E30-978E-49D4-8AAC-A680FE2CBC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7239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27DECA37-F3DE-4633-942D-F4EECA44FA5B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6173B985-88BF-470E-A65C-78808D1A0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630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54AE1158-1C84-4671-96EA-25EF42D6DBC0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E48480A5-042B-4B01-87AB-4FB24A0EE5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2497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1A99D8C3-B196-49AF-8C40-30ABC414CFFD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F424E914-CBA7-4ED6-9B65-4B29F9A7D8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2221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079B7A52-3F1E-48BE-96BF-B6D6CC6E056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56B3E505-43D7-429B-BD81-143DFA65F8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204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DAD7F420-B441-4601-B166-AD48310D42A1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355669BA-4F20-46BA-B357-A9803AF6F2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3605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07FCD22B-F36B-4F10-8A41-6A74FADDF8FC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C5F64D47-1877-45F5-AA99-5EBF2378A1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6795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B5B47673-6184-4552-835B-8C2B50C1D309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A62930B2-4BB8-433A-94B8-C10CFFA040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1974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9C579A9C-7CC8-4E15-98A9-03B504A95FE2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2D9CEBD7-1D7C-4854-910F-9AD6291EE8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8783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10037263-B1E6-4EC7-AC49-B00D40236E0D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C28B1E96-6D03-4A4F-A3B6-A9A212F56B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9504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F4FAC5AA-4566-4B8B-B4C8-2EF628EA868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A539D937-68DE-4F0D-8E52-0CE75F8B40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11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C5D6-72EF-4825-AB34-F8A0F592C223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6FF2-BDD0-4068-B58B-059121A09C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7224C-D382-4473-8D42-C11272E5C378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E535F-642D-4B03-856D-9A4AE77BC8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711F-E8EC-4E7D-A2FF-1ECFECD4169F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AB865-D311-4571-A197-3E046F5E21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3B5E0-B299-474B-A88B-C586C58DA59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A4EA-1EDA-45A5-82F3-9AD6DF92DE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F975-9A70-4538-A542-D1BA3891DE2D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BE8C-BCC4-4DC4-8A75-D42FBE22E9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06716-A294-4DEE-BA8A-05C4F00B37A5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94A3-5970-4562-A9DE-F70E399B1A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F2375-9D3F-414D-9B00-3BC0E7434F8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DFED3-1A48-4143-8CC0-6D4B6E25D6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80446-5483-41DD-BCD9-C344F105D173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3061-523F-4A0E-8C34-3F560B8A04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9077-32D9-4722-A599-ACF2229F109C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305F-6258-47D3-9D89-A048D2B4DC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00512-75A6-438F-AD4D-DEE3F533975D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E14BA-03B2-440C-8EB6-7522D97A6A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34AE-10D0-4EFD-8A14-F43B0B7C0448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2718-325D-4C4B-87C4-DDD95CA818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184C-781A-425C-B112-3A2CFBAFAE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8AB2-5E7C-430A-A5F4-73D4F3DBAF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733D-D2F9-4E09-893C-F6F8B899AF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88AD-FA15-4591-B852-2053DF5A07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BFE8-E452-4045-89A8-D15C432A72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B0BE-E96E-40A8-B187-D74877A103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D0C0-6E08-49CD-B7A3-FFE1BF861D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0C83-E74A-459B-BCAD-DB2647FE31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E7E0-7302-4EDE-BB48-BBBC9139A4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92F2-7FEF-4F76-9449-AEAD02C90C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26F1-1C18-4262-8791-1A814803E4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32E4-C6FB-4C07-80D8-7BB80A5C16B7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F505-3786-4659-9476-CDA6C81F51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8A20-E95B-4315-AFC5-2673EC6AF002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0CCB-9D04-458A-B44D-4BC09F0711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1B67-338B-4652-BA78-6089D409260F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EBF-FCC9-405F-9DBC-E59BA6C7EA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7F58-2E5D-4C00-85E1-59CB06E61088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8733A-8A18-48F1-B4F8-96E35D3731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397B-AC49-48CB-8687-2E09ABC4FA5F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C5EA-7BCE-4E96-8714-F58F7B8C70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AACC-C3A9-4E61-A12F-E71D084762E3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00F11-1F9F-4E3F-B433-595A9792D4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F4AD-8D45-410E-80B0-49320E5BE2D1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763F-9275-4300-A430-F6D1D160AA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DBD1-1309-4618-A24D-4EDBF21D35A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D988-304A-4EDE-892B-ABBEEA4686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4FDE-7FD7-45F0-BFD6-46DB723BE15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988E-5A27-404E-9B93-DC92E569CE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2244-EFAC-4042-8B0F-60F494770B93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2EE5-28D2-4C22-80FE-720ECA3FB2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EFC8-A61D-4318-9331-A3FF4EAF77F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9913-8C65-464C-9F2B-8D73DEBA40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14CA-AAC3-4F89-98A4-B4BAF004AC0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D8AD-E07C-4FA2-9D04-04C18771D51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DE4E-8647-42A2-874F-A057E23E0B1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069E2-555B-4C1C-801F-F67062A8790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9EF7-9F79-445C-874E-EC4A412287D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E2D3-7E2F-442F-904D-4B485653872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F26E-CF90-46DF-BB88-935AFE57FBD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0E094-C138-4D8A-9728-B5FD5BC00E6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A4D5A-6AC6-4930-BF4E-846E74141FA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20A2-27CC-4EF9-B9E8-CCDA852D8BE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4E83-488D-4387-AEE5-A330960F04C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937B-67CC-4C33-AC67-DEE9F35AFFF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145ED-364C-49A7-8C28-C3A3694B52B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7C64E-05F6-45E9-87DB-71A656DF92A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0EE8-4097-4DA6-9FC3-573881C50B1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7739-3BE6-4934-880B-E18ADA92F43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A2E9-8489-4428-9A51-A049A4F4DA5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3E7C-952A-4AB8-997E-99A03CE9E07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5BC7-9633-4A58-AC78-56E5DD9EE2B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EB63-F2B9-4676-B7C7-A6E8232884B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ED7E-35A2-4D04-B929-0B8578D0A13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E001D-06B8-416D-A5B0-A6303D75481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697-34D6-4A08-8385-216CFE45336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73FD-2278-4C54-B364-73039AC16F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BBEA-203D-4363-9C85-7600CC074AEF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8F33-5A9A-4633-BB81-D702845205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0BBB-AF5B-49C9-8AEB-AEF49FEDDC00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C52F-AC52-4E14-B57E-FF61BC149D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8A6-C7BD-48ED-ADDB-A706A45ECE45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0AD1-6745-4524-A2EA-2399C312FE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18A5-4E41-477D-96BA-BA1561E83BEF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263B-3903-4FD0-91C8-B45AD9AE80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4A5E-7E66-4AE6-9636-570498B6055D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D532-8594-4C0D-BF2E-AF355B1A0A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F22D-2213-4630-A5D6-1C0C917B3C2D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6B4B-0B61-481A-B0B4-74FD9D02B1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932C-9E50-44E1-8983-9E73A3D2E83C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F9D1-B0C1-4D6C-A640-5A5DD6E78A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38FE-9600-4B62-8D60-EA34BED3ECE1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93F4-5483-48D7-943A-EFBC9460FC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7263-BD2E-439D-BA7C-CFB0C04914B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663A4-38D4-4246-BB86-F149892AD3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792D-45D5-4F53-8751-53E9FFA514B1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BC92-95FB-4CBC-9FC3-A2650D5B11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71E9-242A-4320-813C-E0290F9803D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7AD1-33FF-44A7-8EB8-D39EAC6BCC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7D9E-E311-41BA-9498-4CDE2C9F2454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9F96-2C3E-43F4-A482-D7F18247D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969B-B071-4C44-9265-0A588D75473A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720B-024D-497C-8188-A8CCD1E222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132F-0FCA-417C-AD93-072EF74AB16C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FD0D-F62D-45CB-AB70-6CC56E066D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9ABE-CA9B-42A1-9A61-351FB81A26C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C7D1-3EF0-41DE-B6BE-54B89823AF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ACA4-B571-4411-823B-C9A89AB03521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FD16-B181-4DEB-8D0F-B7697E9DD3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3795-6C57-442E-AE70-DAB14B3C0070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C90F-43BF-4FCB-B170-44CFAD7DE5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8822-CEC4-4833-8053-541DD5094765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C8AA-B7DE-4975-A1EC-FB7411AFAC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2BAB-255A-4238-9CD9-5307005C9045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0A6D-D25F-424C-87DD-4BE525C036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BD29-5F29-415E-837F-7C7A860D165E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BA38-0D9E-4489-915F-7DFF786822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1087-B105-4E4B-AD4C-5909801C3E6A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9E8F-7259-45AE-A65E-6EB6764654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DFCD-E19A-4272-BACE-E60F2CA36FFD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C4E05-1890-4812-9BCF-9CA79708D94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AB655E8-F563-4DA0-BBD4-384151FBFE39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689BF0E-CF87-44E6-BEE7-ED656A25EA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ED72B68-04B3-4F5B-AF93-4F61280867AD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F3AE798-EE98-4936-A2B9-5FD392E576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fld id="{3A48645D-F927-4D49-B89E-E11F66E60F1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536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FF61F7-A602-41EA-A77A-800438ACA903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8AA9C4-44AA-473F-BB67-E7F359C095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2718FFB-626A-4CE0-8C43-E0076C69EAE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355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B388B6A-3E75-44BF-8CD7-69DA1DC64266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331E5AA-90F1-4EA6-B314-526D4F3F93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49419-6A64-4222-9D62-8BE0FA491820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0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27/10/2011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5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457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8F81BD-E19B-4ED7-A3AC-7763EF85C0E3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17FB1F6-3BBC-4A28-AE13-315DF93995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4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7A81-02DE-4EB0-B1E6-464C9891E54A}" type="datetimeFigureOut">
              <a:rPr lang="it-IT" smtClean="0"/>
              <a:pPr/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15563-4886-4449-9C39-8CB41A0BBA9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199858B-E7D1-468F-A4C5-F7B79DA4A637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A97CE2E-F695-47D6-878F-5D85DF8A8B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E5C054-8599-4178-96BA-84D188FC71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D9403B-45E5-429D-A06F-19C67DB5E1D2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73ADF1-0599-41EB-9EF6-8AAFE63A7B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C4F37638-7CF3-4938-B65B-498E4DCD2BD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891677F-6C1C-4A72-902D-A6E495B0452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5EACBBD-A6AD-4740-85D5-809482F58CF2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E4E097C-820D-4D17-B603-13E807EDFF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843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84B8E-F93E-4FF9-B73B-343C1F1154B0}" type="datetimeFigureOut">
              <a:rPr lang="it-IT"/>
              <a:pPr>
                <a:defRPr/>
              </a:pPr>
              <a:t>27/10/2011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372D9-E934-4E94-B82E-F47DB95EF0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72063" y="4214813"/>
            <a:ext cx="392906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31 domenica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del tempo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ordinario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86374" y="2286000"/>
            <a:ext cx="36433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30 ottobre 2011</a:t>
            </a:r>
            <a:endParaRPr lang="it-IT" sz="4800" b="1" kern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90.g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214942" y="785794"/>
            <a:ext cx="3929058" cy="5072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857232"/>
            <a:ext cx="357186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per noi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promessa del mondo futuro.</a:t>
            </a:r>
          </a:p>
        </p:txBody>
      </p:sp>
    </p:spTree>
    <p:extLst>
      <p:ext uri="{BB962C8B-B14F-4D97-AF65-F5344CB8AC3E}">
        <p14:creationId xmlns:p14="http://schemas.microsoft.com/office/powerpoint/2010/main" val="41596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27257" y="0"/>
            <a:ext cx="4357686" cy="406265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noi,</a:t>
            </a: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tuo vento soffia già </a:t>
            </a: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sulle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vele. </a:t>
            </a:r>
            <a:r>
              <a:rPr lang="it-IT" dirty="0">
                <a:solidFill>
                  <a:prstClr val="black"/>
                </a:solidFill>
              </a:rPr>
              <a:t/>
            </a:r>
            <a:br>
              <a:rPr lang="it-IT" dirty="0">
                <a:solidFill>
                  <a:prstClr val="black"/>
                </a:solidFill>
              </a:rPr>
            </a:b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09 Presentazioni\Immagine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14290"/>
            <a:ext cx="6072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Prenderemo </a:t>
            </a:r>
          </a:p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largo dove vuoi tu navigando insieme a te, Gesù.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091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3143248"/>
            <a:ext cx="8358246" cy="344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mondo che ci dai orizzonti nuovi, vie di </a:t>
            </a:r>
            <a:r>
              <a:rPr lang="it-IT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umanità…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30469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mi ami più di tutto,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 segui me".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5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27257" y="0"/>
            <a:ext cx="4357686" cy="406265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noi,</a:t>
            </a: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tuo vento soffia già </a:t>
            </a: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sulle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vele. </a:t>
            </a:r>
            <a:r>
              <a:rPr lang="it-IT" dirty="0">
                <a:solidFill>
                  <a:prstClr val="black"/>
                </a:solidFill>
              </a:rPr>
              <a:t/>
            </a:r>
            <a:br>
              <a:rPr lang="it-IT" dirty="0">
                <a:solidFill>
                  <a:prstClr val="black"/>
                </a:solidFill>
              </a:rPr>
            </a:b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09 Presentazioni\Immagine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14290"/>
            <a:ext cx="6072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Prenderemo </a:t>
            </a:r>
          </a:p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largo dove vuoi tu navigando insieme a te, Gesù.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5866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Navigando il mare della storia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insieme a te</a:t>
            </a: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, la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tua barca in mezzo a forti venti va.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03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42976" y="0"/>
            <a:ext cx="7683514" cy="3447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tu credi in me,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tu non affonderai".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27257" y="0"/>
            <a:ext cx="4357686" cy="406265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noi,</a:t>
            </a: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tuo vento soffia già </a:t>
            </a: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sulle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vele. </a:t>
            </a:r>
            <a:r>
              <a:rPr lang="it-IT" dirty="0">
                <a:solidFill>
                  <a:prstClr val="black"/>
                </a:solidFill>
              </a:rPr>
              <a:t/>
            </a:r>
            <a:br>
              <a:rPr lang="it-IT" dirty="0">
                <a:solidFill>
                  <a:prstClr val="black"/>
                </a:solidFill>
              </a:rPr>
            </a:b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09 Presentazioni\Immagine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14290"/>
            <a:ext cx="6072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Prenderemo </a:t>
            </a:r>
          </a:p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largo dove vuoi tu navigando insieme a te, Gesù.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9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val="16529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qumran2.net/disegni/archivio/2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0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Preghiamo.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Continua in noi, o Dio, la tua opera di salvezza, perché i sacramenti che ci nutrono in questa vita ci preparino a ricevere i beni promessi. Per Cristo nostro Signore.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Amen. 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42852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Il Signore sia con voi.</a:t>
            </a:r>
          </a:p>
          <a:p>
            <a:r>
              <a:rPr lang="it-IT" sz="4000" b="1" dirty="0" smtClean="0"/>
              <a:t>E con il tuo spirito. </a:t>
            </a:r>
            <a:endParaRPr lang="it-IT" sz="4000" dirty="0" smtClean="0"/>
          </a:p>
          <a:p>
            <a:endParaRPr lang="it-IT" sz="4000" dirty="0" smtClean="0"/>
          </a:p>
          <a:p>
            <a:r>
              <a:rPr lang="it-IT" sz="4000" dirty="0" smtClean="0"/>
              <a:t>Vi benedica Dio onnipotente </a:t>
            </a:r>
          </a:p>
          <a:p>
            <a:r>
              <a:rPr lang="it-IT" sz="4000" dirty="0" smtClean="0"/>
              <a:t>Padre e Figlio e Spirito Santo.		</a:t>
            </a:r>
          </a:p>
          <a:p>
            <a:r>
              <a:rPr lang="it-IT" sz="4000" b="1" dirty="0" smtClean="0"/>
              <a:t>Amen. </a:t>
            </a:r>
            <a:endParaRPr lang="it-IT" sz="4000" dirty="0" smtClean="0"/>
          </a:p>
          <a:p>
            <a:endParaRPr lang="it-IT" sz="4000" dirty="0" smtClean="0"/>
          </a:p>
          <a:p>
            <a:r>
              <a:rPr lang="it-IT" sz="4000" dirty="0" smtClean="0"/>
              <a:t>Nel nome del Signore: andate in pace.</a:t>
            </a:r>
          </a:p>
          <a:p>
            <a:r>
              <a:rPr lang="it-IT" sz="4000" b="1" dirty="0" smtClean="0"/>
              <a:t>Rendiamo grazie a Dio. </a:t>
            </a:r>
            <a:endParaRPr lang="it-IT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comune.forni-avoltri.ud.it/Servizi/Fotogallery/immagini/P1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357290" y="571480"/>
            <a:ext cx="6423553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</a:rPr>
              <a:t>Buona </a:t>
            </a:r>
          </a:p>
          <a:p>
            <a:pPr algn="ctr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</a:rPr>
              <a:t>domenica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C:\Users\Fede\Desktop\or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78197" y="4286256"/>
            <a:ext cx="858760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Resta accanto a me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Immagine 7" descr="37-strada-pienz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Rectangle 1"/>
          <p:cNvSpPr>
            <a:spLocks noChangeArrowheads="1"/>
          </p:cNvSpPr>
          <p:nvPr/>
        </p:nvSpPr>
        <p:spPr bwMode="auto">
          <a:xfrm>
            <a:off x="214313" y="106363"/>
            <a:ext cx="8786812" cy="4064000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Ora vado sulla mia strada </a:t>
            </a:r>
            <a:r>
              <a:rPr lang="it-IT" sz="480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it-IT" sz="4800">
                <a:solidFill>
                  <a:srgbClr val="000000"/>
                </a:solidFill>
                <a:latin typeface="Arial Black" pitchFamily="34" charset="0"/>
              </a:rPr>
            </a:br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con l’amore tuo che mi guida. Oh Signore, </a:t>
            </a:r>
          </a:p>
          <a:p>
            <a:pPr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ovunque io vada,</a:t>
            </a:r>
          </a:p>
          <a:p>
            <a:pPr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resta accanto a me </a:t>
            </a:r>
            <a:r>
              <a:rPr lang="it-IT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it-IT" sz="1800">
                <a:solidFill>
                  <a:srgbClr val="000000"/>
                </a:solidFill>
                <a:latin typeface="Arial" charset="0"/>
              </a:rPr>
            </a:br>
            <a:endParaRPr lang="it-IT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9508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Immagine 5" descr="Orme%20sulla%20sabb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628" y="214290"/>
            <a:ext cx="3929058" cy="4524315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Io ti prego, stammi vicino </a:t>
            </a:r>
            <a: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ogni passo del mio cammino</a:t>
            </a: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0534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5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6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8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3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Rettangolo 1"/>
          <p:cNvSpPr>
            <a:spLocks noChangeArrowheads="1"/>
          </p:cNvSpPr>
          <p:nvPr/>
        </p:nvSpPr>
        <p:spPr bwMode="auto">
          <a:xfrm>
            <a:off x="4286250" y="4286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notte,</a:t>
            </a:r>
          </a:p>
          <a:p>
            <a:pPr algn="r"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mattino resta accanto </a:t>
            </a:r>
          </a:p>
          <a:p>
            <a:pPr algn="r"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a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Immagine 7" descr="37-strada-pienz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9" name="Rectangle 1"/>
          <p:cNvSpPr>
            <a:spLocks noChangeArrowheads="1"/>
          </p:cNvSpPr>
          <p:nvPr/>
        </p:nvSpPr>
        <p:spPr bwMode="auto">
          <a:xfrm>
            <a:off x="214313" y="106363"/>
            <a:ext cx="8786812" cy="4064000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Ora vado sulla mia strada </a:t>
            </a:r>
            <a:r>
              <a:rPr lang="it-IT" sz="480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it-IT" sz="4800">
                <a:solidFill>
                  <a:srgbClr val="000000"/>
                </a:solidFill>
                <a:latin typeface="Arial Black" pitchFamily="34" charset="0"/>
              </a:rPr>
            </a:br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con l’amore tuo che mi guida. Oh Signore, </a:t>
            </a:r>
          </a:p>
          <a:p>
            <a:pPr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ovunque io vada,</a:t>
            </a:r>
          </a:p>
          <a:p>
            <a:pPr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resta accanto a me </a:t>
            </a:r>
            <a:r>
              <a:rPr lang="it-IT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it-IT" sz="1800">
                <a:solidFill>
                  <a:srgbClr val="000000"/>
                </a:solidFill>
                <a:latin typeface="Arial" charset="0"/>
              </a:rPr>
            </a:br>
            <a:endParaRPr lang="it-IT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2580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2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Immagine 5" descr="Orme%20sulla%20sabb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628" y="214290"/>
            <a:ext cx="3929058" cy="4524315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Io ti prego, stammi vicino </a:t>
            </a:r>
            <a: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ogni passo del mio cammino</a:t>
            </a: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06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7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8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val="11465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8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3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Rettangolo 1"/>
          <p:cNvSpPr>
            <a:spLocks noChangeArrowheads="1"/>
          </p:cNvSpPr>
          <p:nvPr/>
        </p:nvSpPr>
        <p:spPr bwMode="auto">
          <a:xfrm>
            <a:off x="4286250" y="4286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notte,</a:t>
            </a:r>
          </a:p>
          <a:p>
            <a:pPr algn="r"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mattino resta accanto </a:t>
            </a:r>
          </a:p>
          <a:p>
            <a:pPr algn="r"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a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Immagine 7" descr="37-strada-pienz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Rectangle 1"/>
          <p:cNvSpPr>
            <a:spLocks noChangeArrowheads="1"/>
          </p:cNvSpPr>
          <p:nvPr/>
        </p:nvSpPr>
        <p:spPr bwMode="auto">
          <a:xfrm>
            <a:off x="214313" y="106363"/>
            <a:ext cx="8786812" cy="4064000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Ora vado sulla mia strada </a:t>
            </a:r>
            <a:r>
              <a:rPr lang="it-IT" sz="480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it-IT" sz="4800">
                <a:solidFill>
                  <a:srgbClr val="000000"/>
                </a:solidFill>
                <a:latin typeface="Arial Black" pitchFamily="34" charset="0"/>
              </a:rPr>
            </a:br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con l’amore tuo che mi guida. Oh Signore, </a:t>
            </a:r>
          </a:p>
          <a:p>
            <a:pPr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ovunque io vada,</a:t>
            </a:r>
          </a:p>
          <a:p>
            <a:pPr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resta accanto a me </a:t>
            </a:r>
            <a:r>
              <a:rPr lang="it-IT" sz="1800">
                <a:solidFill>
                  <a:srgbClr val="000000"/>
                </a:solidFill>
                <a:latin typeface="Arial" charset="0"/>
              </a:rPr>
              <a:t/>
            </a:r>
            <a:br>
              <a:rPr lang="it-IT" sz="1800">
                <a:solidFill>
                  <a:srgbClr val="000000"/>
                </a:solidFill>
                <a:latin typeface="Arial" charset="0"/>
              </a:rPr>
            </a:br>
            <a:endParaRPr lang="it-IT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5652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3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Immagine 5" descr="Orme%20sulla%20sabb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628" y="214290"/>
            <a:ext cx="3929058" cy="4524315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Io ti prego, stammi vicino </a:t>
            </a:r>
            <a: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ogni passo del mio cammino</a:t>
            </a:r>
            <a:endParaRPr lang="it-IT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6678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0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8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3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ttangolo 1"/>
          <p:cNvSpPr>
            <a:spLocks noChangeArrowheads="1"/>
          </p:cNvSpPr>
          <p:nvPr/>
        </p:nvSpPr>
        <p:spPr bwMode="auto">
          <a:xfrm>
            <a:off x="4286250" y="4286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notte,</a:t>
            </a:r>
          </a:p>
          <a:p>
            <a:pPr algn="r"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mattino resta accanto </a:t>
            </a:r>
          </a:p>
          <a:p>
            <a:pPr algn="r" eaLnBrk="0" hangingPunct="0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a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38" y="285750"/>
            <a:ext cx="8501062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</a:rPr>
              <a:t>Nel Nome del Padre, e del Figlio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</a:rPr>
              <a:t>e dello Spirito Santo.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</a:endParaRPr>
          </a:p>
          <a:p>
            <a:r>
              <a:rPr lang="it-IT" sz="4000" dirty="0"/>
              <a:t>Il Dio della speranza, </a:t>
            </a:r>
            <a:endParaRPr lang="it-IT" sz="4000" dirty="0" smtClean="0"/>
          </a:p>
          <a:p>
            <a:r>
              <a:rPr lang="it-IT" sz="4000" dirty="0" smtClean="0"/>
              <a:t>che </a:t>
            </a:r>
            <a:r>
              <a:rPr lang="it-IT" sz="4000" dirty="0"/>
              <a:t>ci riempie di ogni gioia e pace nella fede per la potenza dello Spirito Santo, sia con tutti voi.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tillilh9821.altervista.org/albums/userpics/10001/sdmas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0105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>
                <a:latin typeface="Eras Bold ITC" pitchFamily="34" charset="0"/>
                <a:cs typeface="Arial" charset="0"/>
              </a:rPr>
              <a:t>Confesso a Dio Onnipotente </a:t>
            </a:r>
          </a:p>
          <a:p>
            <a:r>
              <a:rPr lang="it-IT" sz="4000" b="1" dirty="0">
                <a:latin typeface="Eras Bold ITC" pitchFamily="34" charset="0"/>
                <a:cs typeface="Arial" charset="0"/>
              </a:rPr>
              <a:t>e a voi fratelli che ho molto peccato in pensieri, </a:t>
            </a:r>
            <a:endParaRPr lang="it-IT" sz="4000" b="1" dirty="0" smtClean="0">
              <a:latin typeface="Eras Bold ITC" pitchFamily="34" charset="0"/>
              <a:cs typeface="Arial" charset="0"/>
            </a:endParaRPr>
          </a:p>
          <a:p>
            <a:r>
              <a:rPr lang="it-IT" sz="4000" b="1" dirty="0" smtClean="0">
                <a:latin typeface="Eras Bold ITC" pitchFamily="34" charset="0"/>
                <a:cs typeface="Arial" charset="0"/>
              </a:rPr>
              <a:t>parole</a:t>
            </a:r>
            <a:r>
              <a:rPr lang="it-IT" sz="4000" b="1" dirty="0">
                <a:latin typeface="Eras Bold ITC" pitchFamily="34" charset="0"/>
                <a:cs typeface="Arial" charset="0"/>
              </a:rPr>
              <a:t>, opere e omissioni. </a:t>
            </a:r>
          </a:p>
          <a:p>
            <a:r>
              <a:rPr lang="it-IT" sz="4000" b="1" dirty="0">
                <a:latin typeface="Eras Bold ITC" pitchFamily="34" charset="0"/>
                <a:cs typeface="Arial" charset="0"/>
              </a:rPr>
              <a:t>Per mia colpa, mia colpa, </a:t>
            </a:r>
          </a:p>
          <a:p>
            <a:r>
              <a:rPr lang="it-IT" sz="4000" b="1" dirty="0">
                <a:latin typeface="Eras Bold ITC" pitchFamily="34" charset="0"/>
                <a:cs typeface="Arial" charset="0"/>
              </a:rPr>
              <a:t>mia grandissima colpa, </a:t>
            </a:r>
          </a:p>
          <a:p>
            <a:r>
              <a:rPr lang="it-IT" sz="4000" b="1" dirty="0">
                <a:latin typeface="Eras Bold ITC" pitchFamily="34" charset="0"/>
                <a:cs typeface="Arial" charset="0"/>
              </a:rPr>
              <a:t>e supplico la Beata sempre Vergine Maria, gli angeli, i Santi </a:t>
            </a:r>
          </a:p>
          <a:p>
            <a:r>
              <a:rPr lang="it-IT" sz="4000" b="1" dirty="0">
                <a:latin typeface="Eras Bold ITC" pitchFamily="34" charset="0"/>
                <a:cs typeface="Arial" charset="0"/>
              </a:rPr>
              <a:t>e voi fratelli di pregare per me </a:t>
            </a:r>
          </a:p>
          <a:p>
            <a:r>
              <a:rPr lang="it-IT" sz="4000" b="1" dirty="0">
                <a:latin typeface="Eras Bold ITC" pitchFamily="34" charset="0"/>
                <a:cs typeface="Arial" charset="0"/>
              </a:rPr>
              <a:t>il Signore Dio nostro.</a:t>
            </a:r>
            <a:r>
              <a:rPr lang="it-IT" sz="4000" dirty="0">
                <a:latin typeface="Eras Bold ITC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792958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000" dirty="0">
                <a:latin typeface="Calibri" pitchFamily="34" charset="0"/>
              </a:rPr>
              <a:t>Dio, Padre buono, </a:t>
            </a:r>
            <a:endParaRPr lang="it-IT" sz="4000" dirty="0" smtClean="0">
              <a:latin typeface="Calibri" pitchFamily="34" charset="0"/>
            </a:endParaRPr>
          </a:p>
          <a:p>
            <a:r>
              <a:rPr lang="it-IT" sz="4000" dirty="0" smtClean="0">
                <a:latin typeface="Calibri" pitchFamily="34" charset="0"/>
              </a:rPr>
              <a:t>che </a:t>
            </a:r>
            <a:r>
              <a:rPr lang="it-IT" sz="4000" dirty="0">
                <a:latin typeface="Calibri" pitchFamily="34" charset="0"/>
              </a:rPr>
              <a:t>ci perdona sempre </a:t>
            </a:r>
            <a:endParaRPr lang="it-IT" sz="4000" dirty="0" smtClean="0">
              <a:latin typeface="Calibri" pitchFamily="34" charset="0"/>
            </a:endParaRPr>
          </a:p>
          <a:p>
            <a:r>
              <a:rPr lang="it-IT" sz="4000" dirty="0" smtClean="0">
                <a:latin typeface="Calibri" pitchFamily="34" charset="0"/>
              </a:rPr>
              <a:t>quando </a:t>
            </a:r>
            <a:r>
              <a:rPr lang="it-IT" sz="4000" dirty="0">
                <a:latin typeface="Calibri" pitchFamily="34" charset="0"/>
              </a:rPr>
              <a:t>siamo pentiti di vero cuore, abbia misericordia di noi, </a:t>
            </a:r>
            <a:endParaRPr lang="it-IT" sz="4000" dirty="0" smtClean="0">
              <a:latin typeface="Calibri" pitchFamily="34" charset="0"/>
            </a:endParaRPr>
          </a:p>
          <a:p>
            <a:r>
              <a:rPr lang="it-IT" sz="4000" dirty="0" smtClean="0">
                <a:latin typeface="Calibri" pitchFamily="34" charset="0"/>
              </a:rPr>
              <a:t>perdoni </a:t>
            </a:r>
            <a:r>
              <a:rPr lang="it-IT" sz="4000" dirty="0">
                <a:latin typeface="Calibri" pitchFamily="34" charset="0"/>
              </a:rPr>
              <a:t>i nostri peccati </a:t>
            </a:r>
            <a:endParaRPr lang="it-IT" sz="4000" dirty="0" smtClean="0">
              <a:latin typeface="Calibri" pitchFamily="34" charset="0"/>
            </a:endParaRPr>
          </a:p>
          <a:p>
            <a:r>
              <a:rPr lang="it-IT" sz="4000" dirty="0" smtClean="0">
                <a:latin typeface="Calibri" pitchFamily="34" charset="0"/>
              </a:rPr>
              <a:t>e </a:t>
            </a:r>
            <a:r>
              <a:rPr lang="it-IT" sz="4000" dirty="0">
                <a:latin typeface="Calibri" pitchFamily="34" charset="0"/>
              </a:rPr>
              <a:t>ci conduca alla vita eterna.</a:t>
            </a:r>
          </a:p>
          <a:p>
            <a:r>
              <a:rPr lang="it-IT" sz="4000" b="1" dirty="0">
                <a:latin typeface="Calibri" pitchFamily="34" charset="0"/>
              </a:rPr>
              <a:t>Amen.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asellaDiTesto 1"/>
          <p:cNvSpPr txBox="1">
            <a:spLocks noChangeArrowheads="1"/>
          </p:cNvSpPr>
          <p:nvPr/>
        </p:nvSpPr>
        <p:spPr bwMode="auto">
          <a:xfrm>
            <a:off x="214313" y="0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dirty="0">
                <a:latin typeface="Eras Bold ITC" pitchFamily="34" charset="0"/>
              </a:rPr>
              <a:t>Gloria a Dio nell'alto dei cieli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e pace in terra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agli uomini di buona volontà.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Noi ti lodiamo, ti benediciamo,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ti adoriamo, ti glorifichiamo,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ti rendiamo grazie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per la tua gloria immensa,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Signore Dio, Re del Cielo,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Dio Padre Onnipotente.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Signore, Figlio unigenito,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Gesù Cristo, Signore Dio,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Agnello di Dio, Figlio del Padre,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abbi pietà di noi;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accogli la nostra supplica;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tu che siedi alla destra del Padre,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abbi pietà di noi.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ttangolo 1"/>
          <p:cNvSpPr>
            <a:spLocks noChangeArrowheads="1"/>
          </p:cNvSpPr>
          <p:nvPr/>
        </p:nvSpPr>
        <p:spPr bwMode="auto">
          <a:xfrm>
            <a:off x="214313" y="285750"/>
            <a:ext cx="89296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Perché tu solo il Santo,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il Signore,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l'Altissimo,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con lo Spirito Santo: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nella gloria di Dio Padre.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Amen.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5852" y="1428736"/>
            <a:ext cx="6667348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Noi veniamo a Te</a:t>
            </a:r>
            <a:endParaRPr lang="it-IT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42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612844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4000" dirty="0"/>
              <a:t>O Dio, creatore e Padre di tutti, donaci la luce del tuo Spirito, perché nessuno di noi ardisca usurpare la tua gloria, ma riconoscendo in ogni uomo la dignità dei tuoi figli, non solo a parole, ma con le opere, ci dimostriamo discepoli dell'unico Maestro che si è fatto uomo per amore, Gesù Cristo nostro Signore. 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920621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4000" dirty="0">
                <a:solidFill>
                  <a:srgbClr val="000000"/>
                </a:solidFill>
              </a:rPr>
              <a:t>Egli è Dio, e vive e regna con te, nell'unità dello Spirito Santo, per tutti i secoli dei secoli.</a:t>
            </a:r>
            <a:r>
              <a:rPr lang="it-IT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							</a:t>
            </a:r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Amen</a:t>
            </a:r>
            <a:r>
              <a:rPr lang="it-IT" sz="4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WordArt 5"/>
          <p:cNvSpPr>
            <a:spLocks noChangeArrowheads="1" noChangeShapeType="1" noTextEdit="1"/>
          </p:cNvSpPr>
          <p:nvPr/>
        </p:nvSpPr>
        <p:spPr bwMode="auto">
          <a:xfrm>
            <a:off x="2267744" y="260648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8563" y="0"/>
            <a:ext cx="878687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4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Dal libro del profeta </a:t>
            </a:r>
            <a:r>
              <a:rPr lang="it-IT" sz="40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Malachia</a:t>
            </a:r>
            <a:endParaRPr kumimoji="0" lang="it-IT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it-IT" sz="4000" dirty="0"/>
              <a:t>Io sono un re grande – dice il Signore degli eserciti – e il mio nome è terribile fra le nazioni.</a:t>
            </a:r>
          </a:p>
          <a:p>
            <a:r>
              <a:rPr lang="it-IT" sz="4000" dirty="0"/>
              <a:t>Ora a voi questo monito, o sacerdoti. Se non mi ascolterete e non vi darete premura di dare gloria al mio nome, dice il Signore degli eserciti, manderò su voi la maledizione.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0"/>
            <a:ext cx="87154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Voi invece avete deviato dalla retta via</a:t>
            </a:r>
          </a:p>
          <a:p>
            <a:r>
              <a:rPr lang="it-IT" sz="4000" dirty="0"/>
              <a:t>e siete stati d’inciampo a molti</a:t>
            </a:r>
          </a:p>
          <a:p>
            <a:r>
              <a:rPr lang="it-IT" sz="4000" dirty="0"/>
              <a:t>con il vostro insegnamento;</a:t>
            </a:r>
          </a:p>
          <a:p>
            <a:r>
              <a:rPr lang="it-IT" sz="4000" dirty="0"/>
              <a:t>avete distrutto l’alleanza di Levi,</a:t>
            </a:r>
          </a:p>
          <a:p>
            <a:r>
              <a:rPr lang="it-IT" sz="4000" dirty="0"/>
              <a:t>dice il Signore degli eserciti.</a:t>
            </a:r>
          </a:p>
          <a:p>
            <a:r>
              <a:rPr lang="it-IT" sz="4000" dirty="0"/>
              <a:t>Perciò anche io vi ho reso spregevoli</a:t>
            </a:r>
          </a:p>
          <a:p>
            <a:r>
              <a:rPr lang="it-IT" sz="4000" dirty="0"/>
              <a:t>e abietti davanti a tutto il popolo,</a:t>
            </a:r>
          </a:p>
          <a:p>
            <a:r>
              <a:rPr lang="it-IT" sz="4000" dirty="0"/>
              <a:t>perché non avete seguito le mie vie</a:t>
            </a:r>
          </a:p>
          <a:p>
            <a:r>
              <a:rPr lang="it-IT" sz="4000" dirty="0"/>
              <a:t>e avete usato parzialità nel vostro insegnamento</a:t>
            </a:r>
            <a:r>
              <a:rPr lang="it-IT" sz="4000" dirty="0" smtClean="0"/>
              <a:t>.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0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Non abbiamo forse tutti noi un solo padre? Forse non ci ha creati un unico Dio? Perché dunque agire con perfidia l’uno contro l’altro, profanando l’alleanza dei nostri padri? </a:t>
            </a:r>
            <a:r>
              <a:rPr lang="it-IT" sz="4000" dirty="0">
                <a:solidFill>
                  <a:prstClr val="black"/>
                </a:solidFill>
              </a:rPr>
              <a:t> </a:t>
            </a:r>
            <a:endParaRPr lang="it-IT" sz="4000" dirty="0" smtClean="0">
              <a:solidFill>
                <a:prstClr val="black"/>
              </a:solidFill>
            </a:endParaRPr>
          </a:p>
          <a:p>
            <a:endParaRPr lang="it-IT" sz="4000" dirty="0">
              <a:solidFill>
                <a:prstClr val="black"/>
              </a:solidFill>
            </a:endParaRPr>
          </a:p>
          <a:p>
            <a:pPr lvl="0"/>
            <a:r>
              <a:rPr lang="it-IT" sz="4000" dirty="0" smtClean="0">
                <a:solidFill>
                  <a:prstClr val="black"/>
                </a:solidFill>
              </a:rPr>
              <a:t>Parola di Dio.     </a:t>
            </a:r>
          </a:p>
          <a:p>
            <a:pPr lvl="0"/>
            <a:endParaRPr lang="it-IT" sz="4000" b="1" dirty="0">
              <a:solidFill>
                <a:prstClr val="black"/>
              </a:solidFill>
            </a:endParaRPr>
          </a:p>
          <a:p>
            <a:pPr lvl="0" algn="r"/>
            <a:r>
              <a:rPr lang="it-IT" sz="4000" b="1" dirty="0" smtClean="0">
                <a:solidFill>
                  <a:prstClr val="black"/>
                </a:solidFill>
              </a:rPr>
              <a:t>Rendiamo grazie a Dio.</a:t>
            </a:r>
            <a:endParaRPr lang="it-IT" sz="4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877515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66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a-ES" sz="6600" b="1" i="1" dirty="0">
                <a:solidFill>
                  <a:srgbClr val="0000FF"/>
                </a:solidFill>
                <a:latin typeface="Comic Sans MS" pitchFamily="66" charset="0"/>
              </a:rPr>
              <a:t>Salmo </a:t>
            </a:r>
            <a:r>
              <a:rPr lang="ca-ES" sz="6600" b="1" i="1" dirty="0" smtClean="0">
                <a:solidFill>
                  <a:srgbClr val="0000FF"/>
                </a:solidFill>
                <a:latin typeface="Comic Sans MS" pitchFamily="66" charset="0"/>
              </a:rPr>
              <a:t>responsoriale</a:t>
            </a:r>
            <a:r>
              <a:rPr lang="ca-ES" sz="2800" b="1" i="1" dirty="0" smtClean="0">
                <a:solidFill>
                  <a:srgbClr val="99CCFF"/>
                </a:solidFill>
                <a:latin typeface="Comic Sans MS" pitchFamily="66" charset="0"/>
              </a:rPr>
              <a:t> </a:t>
            </a:r>
            <a:endParaRPr lang="ca-ES" sz="6600" b="1" i="1" dirty="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2928934"/>
            <a:ext cx="8964612" cy="255454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Signore, non si esalta il mio cuore</a:t>
            </a:r>
          </a:p>
          <a:p>
            <a:pPr>
              <a:defRPr/>
            </a:pPr>
            <a:r>
              <a:rPr lang="it-IT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né i miei occhi guardano in alto;</a:t>
            </a:r>
          </a:p>
          <a:p>
            <a:pPr>
              <a:defRPr/>
            </a:pPr>
            <a:r>
              <a:rPr lang="it-IT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non vado cercando cose grandi</a:t>
            </a:r>
          </a:p>
          <a:p>
            <a:pPr>
              <a:defRPr/>
            </a:pPr>
            <a:r>
              <a:rPr lang="it-IT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né meraviglie più alte di me</a:t>
            </a:r>
            <a:r>
              <a:rPr lang="it-IT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a-ES" sz="4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75856" y="1142984"/>
            <a:ext cx="5760640" cy="132343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Custodiscimi, Signore,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nella pace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it-IT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nimBg="1" autoUpdateAnimBg="0"/>
      <p:bldP spid="512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1520" y="3071810"/>
            <a:ext cx="8606728" cy="3785652"/>
          </a:xfrm>
          <a:prstGeom prst="rect">
            <a:avLst/>
          </a:prstGeom>
          <a:solidFill>
            <a:srgbClr val="80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2EFF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 invece resto quieto e sereno:</a:t>
            </a:r>
          </a:p>
          <a:p>
            <a:pPr>
              <a:defRPr/>
            </a:pPr>
            <a:r>
              <a:rPr lang="it-IT" sz="4000" b="1" i="1" dirty="0">
                <a:solidFill>
                  <a:srgbClr val="2EFF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come un bimbo svezzato in braccio a sua madre,</a:t>
            </a:r>
          </a:p>
          <a:p>
            <a:pPr>
              <a:defRPr/>
            </a:pPr>
            <a:r>
              <a:rPr lang="it-IT" sz="4000" b="1" i="1" dirty="0">
                <a:solidFill>
                  <a:srgbClr val="2EFF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come un bimbo svezzato è in me l’anima mia.</a:t>
            </a:r>
          </a:p>
          <a:p>
            <a:pPr>
              <a:defRPr/>
            </a:pPr>
            <a:r>
              <a:rPr lang="it-IT" sz="4000" b="1" i="1" dirty="0" smtClean="0">
                <a:solidFill>
                  <a:srgbClr val="2EFF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ca-ES" sz="4000" b="1" i="1" dirty="0">
              <a:solidFill>
                <a:srgbClr val="2EFF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75856" y="1142984"/>
            <a:ext cx="5760640" cy="132343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Custodiscimi, Signore,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nella pace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it-IT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9305" y="3214686"/>
            <a:ext cx="6758959" cy="1323439"/>
          </a:xfrm>
          <a:prstGeom prst="rect">
            <a:avLst/>
          </a:prstGeom>
          <a:solidFill>
            <a:srgbClr val="008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Israele attenda il Signore,</a:t>
            </a:r>
          </a:p>
          <a:p>
            <a:pPr>
              <a:defRPr/>
            </a:pPr>
            <a:r>
              <a:rPr lang="it-IT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 ora e per sempre</a:t>
            </a:r>
            <a:r>
              <a:rPr lang="it-IT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endParaRPr lang="ca-E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75856" y="1142984"/>
            <a:ext cx="5760640" cy="132343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Custodiscimi, Signore,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nella pace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it-IT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  <p:bldP spid="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esus8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643042" y="4022528"/>
            <a:ext cx="72152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Uno solo è il Padre vostro, quello celeste e uno solo è la vostra Guida, il Cristo.</a:t>
            </a:r>
            <a:endParaRPr lang="it-IT" sz="4000" b="1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3708400" cy="3095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val="25696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314700"/>
            <a:ext cx="4429124" cy="354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282" y="214290"/>
            <a:ext cx="63739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dirty="0" smtClean="0">
                <a:solidFill>
                  <a:prstClr val="black"/>
                </a:solidFill>
                <a:latin typeface="Calibri"/>
              </a:rPr>
              <a:t>Il Signore sia con voi.</a:t>
            </a:r>
          </a:p>
          <a:p>
            <a:pPr lvl="0"/>
            <a:r>
              <a:rPr lang="it-IT" sz="4000" b="1" dirty="0" smtClean="0">
                <a:solidFill>
                  <a:prstClr val="black"/>
                </a:solidFill>
                <a:latin typeface="Calibri"/>
              </a:rPr>
              <a:t>E con il tuo spirito.</a:t>
            </a:r>
          </a:p>
          <a:p>
            <a:pPr lvl="0"/>
            <a:endParaRPr lang="it-IT" sz="4000" b="1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it-IT" sz="4000" dirty="0" smtClean="0">
                <a:solidFill>
                  <a:prstClr val="black"/>
                </a:solidFill>
                <a:latin typeface="Calibri"/>
              </a:rPr>
              <a:t>Dal Vangelo secondo Matteo.</a:t>
            </a:r>
          </a:p>
          <a:p>
            <a:pPr lvl="0"/>
            <a:r>
              <a:rPr lang="it-IT" sz="4000" b="1" dirty="0" smtClean="0">
                <a:solidFill>
                  <a:prstClr val="black"/>
                </a:solidFill>
                <a:latin typeface="Calibri"/>
              </a:rPr>
              <a:t>Gloria a te, o Signore. </a:t>
            </a:r>
            <a:endParaRPr lang="it-IT" sz="4000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6"/>
          <p:cNvSpPr txBox="1">
            <a:spLocks noChangeArrowheads="1"/>
          </p:cNvSpPr>
          <p:nvPr/>
        </p:nvSpPr>
        <p:spPr bwMode="auto">
          <a:xfrm>
            <a:off x="0" y="5516563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4000" b="0" smtClean="0">
                <a:solidFill>
                  <a:srgbClr val="FFFFFF"/>
                </a:solidFill>
              </a:rPr>
              <a:t>In quel tempo, Gesù si rivolse alla folla e ai suoi discepoli dicendo: </a:t>
            </a:r>
          </a:p>
        </p:txBody>
      </p:sp>
      <p:pic>
        <p:nvPicPr>
          <p:cNvPr id="307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827088" y="2781300"/>
            <a:ext cx="305911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«Sulla cattedra di Mosè si sono seduti gli scribi e i farisei. </a:t>
            </a:r>
          </a:p>
        </p:txBody>
      </p:sp>
      <p:pic>
        <p:nvPicPr>
          <p:cNvPr id="4099" name="Picture 14" descr="cattedra, Mt 23, 1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0"/>
            <a:ext cx="4964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7" name="Text Box 11"/>
          <p:cNvSpPr txBox="1">
            <a:spLocks noChangeArrowheads="1"/>
          </p:cNvSpPr>
          <p:nvPr/>
        </p:nvSpPr>
        <p:spPr bwMode="auto">
          <a:xfrm>
            <a:off x="0" y="479742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Praticate e osservate tutto ciò che vi dicono, ma non agite secondo le loro opere, perché essi dicono e non fanno. </a:t>
            </a:r>
          </a:p>
        </p:txBody>
      </p:sp>
      <p:pic>
        <p:nvPicPr>
          <p:cNvPr id="512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264275" cy="43227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8748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5076825" y="476250"/>
            <a:ext cx="40671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Legano infatti fardelli pesanti e difficili da portare e li pongono sulle spalle della gente, ma essi non vogliono muoverli neppure con un dito.</a:t>
            </a:r>
          </a:p>
        </p:txBody>
      </p:sp>
    </p:spTree>
    <p:extLst>
      <p:ext uri="{BB962C8B-B14F-4D97-AF65-F5344CB8AC3E}">
        <p14:creationId xmlns:p14="http://schemas.microsoft.com/office/powerpoint/2010/main" val="17964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000"/>
    </mc:Choice>
    <mc:Fallback xmlns="">
      <p:transition advTm="17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Rot="1" noChangeArrowheads="1"/>
          </p:cNvSpPr>
          <p:nvPr/>
        </p:nvSpPr>
        <p:spPr bwMode="auto">
          <a:xfrm>
            <a:off x="4724400" y="5410200"/>
            <a:ext cx="419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4000" b="1" smtClean="0">
                <a:solidFill>
                  <a:srgbClr val="000000"/>
                </a:solidFill>
              </a:rPr>
              <a:t>Matteo 3,1-12</a:t>
            </a:r>
            <a:r>
              <a:rPr lang="it-IT" sz="4000" smtClean="0">
                <a:solidFill>
                  <a:srgbClr val="000000"/>
                </a:solidFill>
              </a:rPr>
              <a:t> </a:t>
            </a:r>
            <a:endParaRPr lang="it-IT" sz="4000" b="1" smtClean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Rot="1" noChangeArrowheads="1"/>
          </p:cNvSpPr>
          <p:nvPr/>
        </p:nvSpPr>
        <p:spPr bwMode="auto">
          <a:xfrm>
            <a:off x="4953000" y="5638800"/>
            <a:ext cx="419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4000" b="1" smtClean="0">
                <a:solidFill>
                  <a:srgbClr val="000000"/>
                </a:solidFill>
              </a:rPr>
              <a:t>Matteo 3,1-12</a:t>
            </a:r>
            <a:r>
              <a:rPr lang="it-IT" sz="4000" smtClean="0">
                <a:solidFill>
                  <a:srgbClr val="000000"/>
                </a:solidFill>
              </a:rPr>
              <a:t> </a:t>
            </a:r>
            <a:endParaRPr lang="it-IT" sz="4000" b="1" smtClean="0">
              <a:solidFill>
                <a:srgbClr val="000000"/>
              </a:solidFill>
            </a:endParaRP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8748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107950" y="333375"/>
            <a:ext cx="3276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loro opere le fanno per essere ammirati dalla gente: allargano i loro filattèri e allungano le frange;</a:t>
            </a:r>
            <a:endParaRPr lang="it-IT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9" name="Picture 13" descr="L:\01 Immagini 6 ottobre 2011\Gesu Cristo PREDICATORE\Copia di gesù parla con due discepoli di iogvan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0"/>
            <a:ext cx="563245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8748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395288" y="1916113"/>
            <a:ext cx="8424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0219" name="Text Box 11"/>
          <p:cNvSpPr txBox="1">
            <a:spLocks noChangeArrowheads="1"/>
          </p:cNvSpPr>
          <p:nvPr/>
        </p:nvSpPr>
        <p:spPr bwMode="auto">
          <a:xfrm>
            <a:off x="0" y="479742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compiacciono dei posti d’onore nei banchetti, dei primi seggi nelle sinagoghe, dei saluti nelle piazze,</a:t>
            </a:r>
            <a:r>
              <a:rPr lang="it-IT" sz="4000" b="1" dirty="0">
                <a:solidFill>
                  <a:srgbClr val="FFFFFF"/>
                </a:solidFill>
              </a:rPr>
              <a:t> </a:t>
            </a:r>
            <a:endParaRPr lang="it-IT" sz="4000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820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6735762" cy="46529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Rot="1" noChangeArrowheads="1"/>
          </p:cNvSpPr>
          <p:nvPr/>
        </p:nvSpPr>
        <p:spPr bwMode="auto">
          <a:xfrm>
            <a:off x="4953000" y="5638800"/>
            <a:ext cx="419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4000" b="1" smtClean="0">
                <a:solidFill>
                  <a:srgbClr val="000000"/>
                </a:solidFill>
              </a:rPr>
              <a:t>Matteo 3,1-12</a:t>
            </a:r>
            <a:r>
              <a:rPr lang="it-IT" sz="4000" smtClean="0">
                <a:solidFill>
                  <a:srgbClr val="000000"/>
                </a:solidFill>
              </a:rPr>
              <a:t> </a:t>
            </a:r>
            <a:endParaRPr lang="it-IT" sz="4000" b="1" smtClean="0">
              <a:solidFill>
                <a:srgbClr val="000000"/>
              </a:solidFill>
            </a:endParaRP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395288" y="3573463"/>
            <a:ext cx="33845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anche di essere chiamati “rabbì” dalla gente.</a:t>
            </a:r>
          </a:p>
        </p:txBody>
      </p:sp>
      <p:pic>
        <p:nvPicPr>
          <p:cNvPr id="9220" name="Picture 13" descr="C:\Documents and Settings\HP_Proprietario\Documenti\IMMAGINI DA SISTEMARE\Pim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68230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2267" name="Text Box 11"/>
          <p:cNvSpPr txBox="1">
            <a:spLocks noChangeArrowheads="1"/>
          </p:cNvSpPr>
          <p:nvPr/>
        </p:nvSpPr>
        <p:spPr bwMode="auto">
          <a:xfrm>
            <a:off x="0" y="491966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voi non fatevi chiamare “rabbì”, perché uno solo è il vostro Maestro e voi siete tutti fratelli. </a:t>
            </a:r>
          </a:p>
        </p:txBody>
      </p:sp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9388"/>
            <a:ext cx="56499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00"/>
    </mc:Choice>
    <mc:Fallback xmlns="">
      <p:transition advTm="18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8748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4313" name="Text Box 9"/>
          <p:cNvSpPr txBox="1">
            <a:spLocks noChangeArrowheads="1"/>
          </p:cNvSpPr>
          <p:nvPr/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4314" name="Text Box 10"/>
          <p:cNvSpPr txBox="1">
            <a:spLocks noChangeArrowheads="1"/>
          </p:cNvSpPr>
          <p:nvPr/>
        </p:nvSpPr>
        <p:spPr bwMode="auto">
          <a:xfrm>
            <a:off x="611188" y="1916113"/>
            <a:ext cx="8424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4315" name="Text Box 11"/>
          <p:cNvSpPr txBox="1">
            <a:spLocks noChangeArrowheads="1"/>
          </p:cNvSpPr>
          <p:nvPr/>
        </p:nvSpPr>
        <p:spPr bwMode="auto">
          <a:xfrm>
            <a:off x="0" y="5411788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non chiamate “padre” nessuno di voi sulla terra, </a:t>
            </a:r>
          </a:p>
        </p:txBody>
      </p:sp>
      <p:pic>
        <p:nvPicPr>
          <p:cNvPr id="11274" name="Picture 13" descr="L:\01 Immagini 6 ottobre 2011\Gesu Cristo FARISEI SCRIVI\Copia di gesù nella sinagoga di naza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6121400" cy="50720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val="23612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684213" y="2492375"/>
            <a:ext cx="34559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uno solo è il Padre vostro, quello celeste. </a:t>
            </a:r>
          </a:p>
        </p:txBody>
      </p:sp>
      <p:pic>
        <p:nvPicPr>
          <p:cNvPr id="12291" name="Picture 13" descr="C:\Documents and Settings\HP_Proprietario\Documenti\IMMAGINI DA SISTEMARE\Pim0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0"/>
            <a:ext cx="4681537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8748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6363" name="Text Box 11"/>
          <p:cNvSpPr txBox="1">
            <a:spLocks noChangeArrowheads="1"/>
          </p:cNvSpPr>
          <p:nvPr/>
        </p:nvSpPr>
        <p:spPr bwMode="auto">
          <a:xfrm>
            <a:off x="323850" y="2133600"/>
            <a:ext cx="34559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non fatevi chiamare “guide”, perché uno solo è la vostra Guida, il Cristo. </a:t>
            </a:r>
          </a:p>
        </p:txBody>
      </p:sp>
      <p:pic>
        <p:nvPicPr>
          <p:cNvPr id="13316" name="Picture 12" descr="L:\01 Immagini 6 ottobre 2011\Gesu cristo VOLTO\Copia di tributo van dick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6994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Rot="1" noChangeArrowheads="1"/>
          </p:cNvSpPr>
          <p:nvPr/>
        </p:nvSpPr>
        <p:spPr bwMode="auto">
          <a:xfrm>
            <a:off x="4724400" y="5410200"/>
            <a:ext cx="419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4000" b="1" smtClean="0">
                <a:solidFill>
                  <a:srgbClr val="000000"/>
                </a:solidFill>
              </a:rPr>
              <a:t>Matteo 3,1-12</a:t>
            </a:r>
            <a:r>
              <a:rPr lang="it-IT" sz="4000" smtClean="0">
                <a:solidFill>
                  <a:srgbClr val="000000"/>
                </a:solidFill>
              </a:rPr>
              <a:t> </a:t>
            </a:r>
            <a:endParaRPr lang="it-IT" sz="4000" b="1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Rot="1" noChangeArrowheads="1"/>
          </p:cNvSpPr>
          <p:nvPr/>
        </p:nvSpPr>
        <p:spPr bwMode="auto">
          <a:xfrm>
            <a:off x="4953000" y="5638800"/>
            <a:ext cx="419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4000" b="1" smtClean="0">
                <a:solidFill>
                  <a:srgbClr val="000000"/>
                </a:solidFill>
              </a:rPr>
              <a:t>Matteo 3,1-12</a:t>
            </a:r>
            <a:r>
              <a:rPr lang="it-IT" sz="4000" smtClean="0">
                <a:solidFill>
                  <a:srgbClr val="000000"/>
                </a:solidFill>
              </a:rPr>
              <a:t> </a:t>
            </a:r>
            <a:endParaRPr lang="it-IT" sz="4000" b="1" smtClean="0">
              <a:solidFill>
                <a:srgbClr val="000000"/>
              </a:solidFill>
            </a:endParaRP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8748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935038" y="2667000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827088" y="3068638"/>
            <a:ext cx="30241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tra voi è più grande, sarà vostro servo; </a:t>
            </a:r>
          </a:p>
        </p:txBody>
      </p:sp>
      <p:pic>
        <p:nvPicPr>
          <p:cNvPr id="14347" name="Picture 14" descr="Copia di lavanda dei piedi compre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0"/>
            <a:ext cx="49276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323850" y="4581525"/>
            <a:ext cx="882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8748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5724525" y="4221163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2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900113" y="29241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611188" y="45085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8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4932363" y="476250"/>
            <a:ext cx="4211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it-IT" sz="44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0" y="55340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invece si esalterà, sarà umiliato e chi si umilierà sarà esaltato».</a:t>
            </a:r>
          </a:p>
        </p:txBody>
      </p:sp>
      <p:pic>
        <p:nvPicPr>
          <p:cNvPr id="1536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689725" cy="52355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56323" name="WordArt 6"/>
          <p:cNvSpPr>
            <a:spLocks noChangeArrowheads="1" noChangeShapeType="1" noTextEdit="1"/>
          </p:cNvSpPr>
          <p:nvPr/>
        </p:nvSpPr>
        <p:spPr bwMode="auto">
          <a:xfrm>
            <a:off x="5429256" y="214290"/>
            <a:ext cx="3524250" cy="5300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500063"/>
            <a:ext cx="8715375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in un solo Dio,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Padre onnipotente,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creatore del cielo e della terra,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 tutte le cose visibili e invisibili.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142875"/>
            <a:ext cx="87868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Credo in un solo Signore, Gesù Cristo, unigenito Figlio di Dio,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nato dal Padre prima di tutti i secoli: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Dio da Dio, Luce da Luce,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Dio vero da Dio vero,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generato, non creato,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della stessa sostanza del Padre;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mezzo di lui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noi uomini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opera dello Spirito santo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 è incarnato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nel seno della vergine Maria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 crocifisso per noi sotto Ponzio Pilato, morì e fu sepolto.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Il terzo giorno è risuscitato,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secondo le Scritture, è salito al cielo, siede alla destra del Padre. </a:t>
            </a: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857250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di nuovo verrà, nella gloria,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giudicare i vivi e i morti,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il suo regno non avrà fine. 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500570"/>
            <a:ext cx="82867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maestro degli uomini,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chiami all’ascolto</a:t>
            </a:r>
          </a:p>
        </p:txBody>
      </p:sp>
    </p:spTree>
    <p:extLst>
      <p:ext uri="{BB962C8B-B14F-4D97-AF65-F5344CB8AC3E}">
        <p14:creationId xmlns:p14="http://schemas.microsoft.com/office/powerpoint/2010/main" val="42321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428625"/>
            <a:ext cx="8929687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nello Spirito Santo,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che è Signore e dà la vita,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procede dal Padre e dal Figlio.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 il Padre e il Figlio è adorato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glorificato,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ha parlato per mezzo dei profeti.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357188"/>
            <a:ext cx="878681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Credo la Chiesa,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una santa cattolica e apostolica.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Professo un solo battesimo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il perdono dei peccati.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Aspetto la risurrezione dei morti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la vita del mondo che verrà.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Testimoni dell’amore</a:t>
            </a:r>
            <a:endParaRPr lang="it-IT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3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857628"/>
            <a:ext cx="7715304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Testimoni dell'amore, testimoni del Signore, siamo il popolo di Dio e annunciamo il regno suo.</a:t>
            </a:r>
            <a:endParaRPr lang="it-IT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3214686"/>
            <a:ext cx="7358114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Annunciamo la sua pace, la speranza della Croce che lo Spirito di Dio dona a questa umanità.</a:t>
            </a:r>
            <a:endParaRPr lang="it-IT" sz="4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3714752"/>
            <a:ext cx="800105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 tuo Spirito, Signore, in ogni tempo ci fa segno del tuo amore per il mondo.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 la gente noi viviamo la tua missione nella fede che ci fa condivisione</a:t>
            </a:r>
            <a:r>
              <a:rPr lang="it-IT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it-IT" sz="3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857628"/>
            <a:ext cx="7715304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Testimoni dell'amore, testimoni del Signore, siamo il popolo di Dio e annunciamo il regno suo.</a:t>
            </a:r>
            <a:endParaRPr lang="it-IT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3214686"/>
            <a:ext cx="7715304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Annunciamo la sua pace, la speranza della Croce che lo Spirito di Dio dona a questa umanità.</a:t>
            </a:r>
            <a:endParaRPr lang="it-IT" sz="4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3143248"/>
            <a:ext cx="792961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Parola della vita noi </a:t>
            </a:r>
            <a:r>
              <a:rPr lang="it-IT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proclamiamo </a:t>
            </a: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la storia del tuo amore </a:t>
            </a:r>
            <a:r>
              <a:rPr lang="it-IT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raccontiamo. </a:t>
            </a: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 la gente noi viviamo una certezza</a:t>
            </a:r>
            <a:r>
              <a:rPr lang="it-IT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 tu offri </a:t>
            </a:r>
            <a:r>
              <a:rPr lang="it-IT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ogni uomo giorni di grazia. </a:t>
            </a:r>
          </a:p>
        </p:txBody>
      </p:sp>
    </p:spTree>
    <p:extLst>
      <p:ext uri="{BB962C8B-B14F-4D97-AF65-F5344CB8AC3E}">
        <p14:creationId xmlns:p14="http://schemas.microsoft.com/office/powerpoint/2010/main" val="8441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857628"/>
            <a:ext cx="7715304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Testimoni dell'amore, testimoni del Signore, siamo il popolo di Dio e annunciamo il regno suo.</a:t>
            </a:r>
            <a:endParaRPr lang="it-IT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928670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con noi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l’alleanza d’amore infinito.</a:t>
            </a:r>
          </a:p>
        </p:txBody>
      </p:sp>
      <p:pic>
        <p:nvPicPr>
          <p:cNvPr id="3" name="Immagine 2" descr="3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14290"/>
            <a:ext cx="5214942" cy="650083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91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3214686"/>
            <a:ext cx="7358114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Annunciamo la sua pace, la speranza della Croce che lo Spirito di Dio dona a questa umanità.</a:t>
            </a:r>
            <a:endParaRPr lang="it-IT" sz="4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142875"/>
            <a:ext cx="91471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</a:endParaRPr>
          </a:p>
          <a:p>
            <a:pPr algn="just" eaLnBrk="0" hangingPunct="0"/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</a:endParaRPr>
          </a:p>
          <a:p>
            <a:pPr algn="just" eaLnBrk="0" hangingPunct="0"/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/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</a:endParaRPr>
          </a:p>
          <a:p>
            <a:pPr algn="just" eaLnBrk="0" hangingPunct="0"/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</a:endParaRPr>
          </a:p>
          <a:p>
            <a:pPr algn="just" eaLnBrk="0" hangingPunct="0"/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/>
            <a:r>
              <a:rPr lang="it-IT" sz="4400" dirty="0">
                <a:latin typeface="+mj-lt"/>
                <a:cs typeface="Times New Roman" pitchFamily="18" charset="0"/>
              </a:rPr>
              <a:t>Rendiamo grazie al Signore nostro Dio.</a:t>
            </a:r>
            <a:endParaRPr lang="it-IT" sz="4400" dirty="0">
              <a:latin typeface="+mj-lt"/>
            </a:endParaRPr>
          </a:p>
          <a:p>
            <a:pPr algn="just" eaLnBrk="0" hangingPunct="0"/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92_N51_st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643438" y="41485"/>
            <a:ext cx="4500563" cy="684748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14282" y="1285860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Santo, </a:t>
            </a:r>
            <a:r>
              <a:rPr lang="it-IT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Osanna</a:t>
            </a:r>
          </a:p>
          <a:p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Santo, </a:t>
            </a:r>
            <a:r>
              <a:rPr lang="it-IT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Osanna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500166" y="3429000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u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500166" y="357166"/>
            <a:ext cx="61436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 cieli e la terra o Signore,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sono pieni di Te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 cieli e la terra o Signore,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sono pieni di 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500166" y="3429000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8" descr="resus8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85786" y="2786058"/>
            <a:ext cx="7786742" cy="2554545"/>
          </a:xfrm>
          <a:prstGeom prst="rect">
            <a:avLst/>
          </a:prstGeom>
          <a:solidFill>
            <a:srgbClr val="FFFF66">
              <a:alpha val="63137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Benedetto colui che viene,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nel nome del Signor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Benedetto colui che viene,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nel nome del Signor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500166" y="3429000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lvl="0"/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val="19469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Immagine 3" descr="Eucaristia 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latin typeface="Times" charset="0"/>
                <a:cs typeface="+mn-cs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nell'attesa della tua venuta.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magine 2" descr="0015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7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Padre nostro, che sei nei cieli,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santificato il tuo nome,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venga il tuo regno,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fatta la tua volontà,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in cielo così in terra.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Dacci oggi il nostro pane quotidiano,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rimetti a noi i nostri debiti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noi li rimettiamo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 nostri debitori,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non ci indurre in tentazione,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" descr="http://tillilh9821.altervista.org/albums/userpics/10001/lwjas0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6143625" y="857250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Tuo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è il regno,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la potenza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la gloria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lomba_pac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810" y="214290"/>
            <a:ext cx="4929190" cy="5000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42875" y="0"/>
            <a:ext cx="4000500" cy="62484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sia il tuo dono visibile;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la tua eredità.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come un canto all’unisono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che sale dalle nostre città.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Immagine 4" descr="pace-mon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 Box 2"/>
          <p:cNvSpPr txBox="1">
            <a:spLocks noChangeArrowheads="1"/>
          </p:cNvSpPr>
          <p:nvPr/>
        </p:nvSpPr>
        <p:spPr bwMode="auto">
          <a:xfrm>
            <a:off x="4429125" y="571500"/>
            <a:ext cx="4714875" cy="5632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000">
                <a:solidFill>
                  <a:srgbClr val="000000"/>
                </a:solidFill>
                <a:latin typeface="Cooper Black" pitchFamily="18" charset="0"/>
              </a:rPr>
              <a:t>Pace sia, pace a voi: la tua pace sarà sulla terra com’è nei cieli. Pace sia, pace a voi: la tua pace sarà gioia nei nostri occhi, nei cuori.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val="23858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Immagine 2" descr="cr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85750" y="4303713"/>
            <a:ext cx="8501063" cy="255428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sia, pace a voi: la tua pace sarà luce limpida nei pensieri. Pace sia, pace a voi: la tua pace sarà una casa per tutti.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dona a noi la pace.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</a:rPr>
              <a:t>Beati gli invitati </a:t>
            </a:r>
          </a:p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</a:rPr>
              <a:t>alla Cena del Signore. </a:t>
            </a:r>
          </a:p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</a:rPr>
              <a:t>Ecco l’agnello di Dio, </a:t>
            </a:r>
          </a:p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ea typeface="Times New Roman" pitchFamily="18" charset="0"/>
              </a:rPr>
              <a:t>che toglie i peccati del mondo.</a:t>
            </a:r>
          </a:p>
          <a:p>
            <a:pPr algn="just" eaLnBrk="0" hangingPunct="0">
              <a:defRPr/>
            </a:pPr>
            <a:endParaRPr lang="it-IT" sz="1600" dirty="0">
              <a:solidFill>
                <a:prstClr val="black"/>
              </a:solidFill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 io sarò salvato.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qumran2.net/disegni/archivio/2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amonto%20con%20n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857356" y="278605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solidFill>
                  <a:srgbClr val="FF3300"/>
                </a:solidFill>
              </a:rPr>
              <a:t>Prenderemo il largo</a:t>
            </a:r>
            <a:endParaRPr lang="it-IT" sz="5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32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142852"/>
            <a:ext cx="7643866" cy="34470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 per osare</a:t>
            </a: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, per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andare,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parola che ci chiama </a:t>
            </a:r>
            <a:endParaRPr lang="it-IT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è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quella tua!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14348" y="3214686"/>
            <a:ext cx="8143932" cy="3447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"Getta al largo le tue reti insieme a me".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27257" y="0"/>
            <a:ext cx="4357686" cy="406265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noi,</a:t>
            </a: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tuo vento soffia già </a:t>
            </a: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sulle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vele. </a:t>
            </a:r>
            <a:r>
              <a:rPr lang="it-IT" dirty="0">
                <a:solidFill>
                  <a:prstClr val="black"/>
                </a:solidFill>
              </a:rPr>
              <a:t/>
            </a:r>
            <a:br>
              <a:rPr lang="it-IT" dirty="0">
                <a:solidFill>
                  <a:prstClr val="black"/>
                </a:solidFill>
              </a:rPr>
            </a:b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09 Presentazioni\Immagine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14290"/>
            <a:ext cx="6072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Prenderemo </a:t>
            </a:r>
          </a:p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largo dove vuoi tu navigando insieme a te, Gesù.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2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2345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500042"/>
            <a:ext cx="4643438" cy="54292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428736"/>
            <a:ext cx="4286248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speranza degli uomini,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apri alla vita,</a:t>
            </a:r>
          </a:p>
        </p:txBody>
      </p:sp>
    </p:spTree>
    <p:extLst>
      <p:ext uri="{BB962C8B-B14F-4D97-AF65-F5344CB8AC3E}">
        <p14:creationId xmlns:p14="http://schemas.microsoft.com/office/powerpoint/2010/main" val="12952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3143248"/>
            <a:ext cx="8572560" cy="344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mondo che ci dai orizzonti nuovi, </a:t>
            </a:r>
            <a:endParaRPr lang="it-IT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vie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di </a:t>
            </a:r>
            <a:r>
              <a:rPr lang="it-IT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umanità…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0"/>
            <a:ext cx="7500990" cy="30469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mi ami più di tutto,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 segui me".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8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27257" y="0"/>
            <a:ext cx="4357686" cy="406265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noi,</a:t>
            </a: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tuo vento soffia già </a:t>
            </a: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sulle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vele. </a:t>
            </a:r>
            <a:r>
              <a:rPr lang="it-IT" dirty="0">
                <a:solidFill>
                  <a:prstClr val="black"/>
                </a:solidFill>
              </a:rPr>
              <a:t/>
            </a:r>
            <a:br>
              <a:rPr lang="it-IT" dirty="0">
                <a:solidFill>
                  <a:prstClr val="black"/>
                </a:solidFill>
              </a:rPr>
            </a:b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09 Presentazioni\Immagine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14290"/>
            <a:ext cx="6072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Prenderemo </a:t>
            </a:r>
          </a:p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largo dove vuoi tu navigando insieme a te, Gesù.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492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Navigando </a:t>
            </a:r>
            <a:endParaRPr lang="it-IT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il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mare della storia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insieme a te</a:t>
            </a: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tua barca </a:t>
            </a:r>
            <a:endParaRPr lang="it-IT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mezzo a forti venti va.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3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42976" y="0"/>
            <a:ext cx="7683514" cy="34470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"Se tu credi in me, </a:t>
            </a:r>
          </a:p>
          <a:p>
            <a:pPr algn="ctr"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tu non affonderai".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27257" y="0"/>
            <a:ext cx="4357686" cy="406265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Saliremo in questa barca anche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noi,</a:t>
            </a: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tuo vento soffia già </a:t>
            </a: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sulle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vele. </a:t>
            </a:r>
            <a:r>
              <a:rPr lang="it-IT" dirty="0">
                <a:solidFill>
                  <a:prstClr val="black"/>
                </a:solidFill>
              </a:rPr>
              <a:t/>
            </a:r>
            <a:br>
              <a:rPr lang="it-IT" dirty="0">
                <a:solidFill>
                  <a:prstClr val="black"/>
                </a:solidFill>
              </a:rPr>
            </a:b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09 Presentazioni\Immagine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14290"/>
            <a:ext cx="6072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Prenderemo </a:t>
            </a:r>
          </a:p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largo dove vuoi tu navigando insieme a te, Gesù.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805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2571744"/>
            <a:ext cx="7858180" cy="34470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Questo è il nostro tempo per osare</a:t>
            </a:r>
            <a:r>
              <a:rPr lang="it-IT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, per 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andare,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la parola che ci chiama è quella tua!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14348" y="3214686"/>
            <a:ext cx="8143932" cy="3447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Come un giorno a Pietro, </a:t>
            </a:r>
          </a:p>
          <a:p>
            <a:pPr eaLnBrk="0" hangingPunct="0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anche oggi dici a noi:</a:t>
            </a:r>
            <a:b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"Getta al largo le tue reti insieme a me".</a:t>
            </a:r>
            <a: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it-IT" sz="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2338</Words>
  <Application>Microsoft Office PowerPoint</Application>
  <PresentationFormat>Presentazione su schermo (4:3)</PresentationFormat>
  <Paragraphs>398</Paragraphs>
  <Slides>123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Titoli diapositive</vt:lpstr>
      </vt:variant>
      <vt:variant>
        <vt:i4>123</vt:i4>
      </vt:variant>
    </vt:vector>
  </HeadingPairs>
  <TitlesOfParts>
    <vt:vector size="141" baseType="lpstr">
      <vt:lpstr>Tema di Office</vt:lpstr>
      <vt:lpstr>1_Tema di Office</vt:lpstr>
      <vt:lpstr>Struttura predefinita</vt:lpstr>
      <vt:lpstr>3_Struttura predefinita</vt:lpstr>
      <vt:lpstr>2_Tema di Office</vt:lpstr>
      <vt:lpstr>1_En blanco</vt:lpstr>
      <vt:lpstr>En blanco</vt:lpstr>
      <vt:lpstr>3_Tema di Office</vt:lpstr>
      <vt:lpstr>4_Tema di Office</vt:lpstr>
      <vt:lpstr>11_Tema di Office</vt:lpstr>
      <vt:lpstr>12_Tema di Office</vt:lpstr>
      <vt:lpstr>6_En blanco</vt:lpstr>
      <vt:lpstr>7_Tema di Office</vt:lpstr>
      <vt:lpstr>4_En blanco</vt:lpstr>
      <vt:lpstr>13_Tema di Office</vt:lpstr>
      <vt:lpstr>2_Struttura predefinita</vt:lpstr>
      <vt:lpstr>5_Tema di Office</vt:lpstr>
      <vt:lpstr>6_Tema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Testimoni dell’amore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oreste</dc:creator>
  <cp:lastModifiedBy>PC</cp:lastModifiedBy>
  <cp:revision>37</cp:revision>
  <dcterms:created xsi:type="dcterms:W3CDTF">2007-10-30T17:24:46Z</dcterms:created>
  <dcterms:modified xsi:type="dcterms:W3CDTF">2011-10-27T18:18:13Z</dcterms:modified>
</cp:coreProperties>
</file>